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6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0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1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9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7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8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9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3104-E919-4E19-98DA-F3C616EB899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CD2E-0599-4CDC-B3A5-716D1465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5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JBdPFfnZ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PG-Aer0zZc" TargetMode="External"/><Relationship Id="rId2" Type="http://schemas.openxmlformats.org/officeDocument/2006/relationships/hyperlink" Target="https://www.youtube.com/watch?v=qo8wtCYgzL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OrD0tH_Wa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Suffrage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Suffragists vs Suffragettes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guard – (Suffragists)</a:t>
            </a:r>
          </a:p>
          <a:p>
            <a:pPr lvl="1"/>
            <a:r>
              <a:rPr lang="en-US" dirty="0" smtClean="0"/>
              <a:t>Petitions</a:t>
            </a:r>
          </a:p>
          <a:p>
            <a:pPr lvl="1"/>
            <a:r>
              <a:rPr lang="en-US" dirty="0" smtClean="0"/>
              <a:t>Letters</a:t>
            </a:r>
          </a:p>
          <a:p>
            <a:pPr lvl="1"/>
            <a:r>
              <a:rPr lang="en-US" dirty="0" smtClean="0"/>
              <a:t>Marches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New Guard (Suffragettes)</a:t>
            </a:r>
          </a:p>
          <a:p>
            <a:pPr lvl="1"/>
            <a:r>
              <a:rPr lang="en-US" dirty="0" smtClean="0"/>
              <a:t>All of the above but also</a:t>
            </a:r>
          </a:p>
          <a:p>
            <a:pPr lvl="1"/>
            <a:r>
              <a:rPr lang="en-US" dirty="0" smtClean="0"/>
              <a:t>Civil disobedience</a:t>
            </a:r>
          </a:p>
          <a:p>
            <a:pPr lvl="1"/>
            <a:r>
              <a:rPr lang="en-US" dirty="0" smtClean="0"/>
              <a:t>Vandalism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80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WSPU – Women’s Social and Political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Emmaline Pankhurst</a:t>
            </a:r>
          </a:p>
          <a:p>
            <a:r>
              <a:rPr lang="en-US" dirty="0" smtClean="0"/>
              <a:t>Christabel Pankhurst</a:t>
            </a:r>
          </a:p>
          <a:p>
            <a:r>
              <a:rPr lang="en-US" dirty="0" smtClean="0"/>
              <a:t>Sylvia Pankhurst</a:t>
            </a:r>
          </a:p>
          <a:p>
            <a:r>
              <a:rPr lang="en-US" dirty="0" smtClean="0"/>
              <a:t>Emily Davison</a:t>
            </a:r>
          </a:p>
          <a:p>
            <a:pPr lvl="1"/>
            <a:r>
              <a:rPr lang="en-US" sz="4400" dirty="0" smtClean="0"/>
              <a:t>“Deed’s not Words!”</a:t>
            </a:r>
          </a:p>
          <a:p>
            <a:pPr lvl="1"/>
            <a:endParaRPr lang="en-US" sz="4400" dirty="0"/>
          </a:p>
          <a:p>
            <a:pPr lvl="1"/>
            <a:r>
              <a:rPr lang="en-US" sz="2800" dirty="0" smtClean="0"/>
              <a:t>Stopped the protests during WWI to present a united front.</a:t>
            </a:r>
          </a:p>
          <a:p>
            <a:r>
              <a:rPr lang="en-US" u="sng" dirty="0">
                <a:hlinkClick r:id="rId2"/>
              </a:rPr>
              <a:t>Suffragettes Origin</a:t>
            </a:r>
            <a:endParaRPr lang="en-US" sz="1400" dirty="0"/>
          </a:p>
          <a:p>
            <a:r>
              <a:rPr lang="en-US" u="sng" dirty="0">
                <a:hlinkClick r:id="rId3"/>
              </a:rPr>
              <a:t>Emily Davison</a:t>
            </a:r>
            <a:endParaRPr lang="en-US" sz="1400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1"/>
            <a:ext cx="10515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Alice Paul and the National Women’s Party -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9224"/>
            <a:ext cx="10642600" cy="50831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Old Guard</a:t>
            </a:r>
          </a:p>
          <a:p>
            <a:pPr lvl="1"/>
            <a:r>
              <a:rPr lang="en-US" dirty="0" smtClean="0"/>
              <a:t>NAWSA – National American Women’s Suffrage Association</a:t>
            </a:r>
          </a:p>
          <a:p>
            <a:pPr lvl="1"/>
            <a:r>
              <a:rPr lang="en-US" dirty="0" smtClean="0"/>
              <a:t>Petitions</a:t>
            </a:r>
          </a:p>
          <a:p>
            <a:pPr lvl="1"/>
            <a:r>
              <a:rPr lang="en-US" dirty="0" smtClean="0"/>
              <a:t>Marches</a:t>
            </a:r>
          </a:p>
          <a:p>
            <a:pPr lvl="1"/>
            <a:r>
              <a:rPr lang="en-US" dirty="0" smtClean="0"/>
              <a:t>Letters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New Guard</a:t>
            </a:r>
          </a:p>
          <a:p>
            <a:pPr lvl="1"/>
            <a:r>
              <a:rPr lang="en-US" dirty="0" smtClean="0"/>
              <a:t>National Women’s Party</a:t>
            </a:r>
          </a:p>
          <a:p>
            <a:pPr lvl="1"/>
            <a:r>
              <a:rPr lang="en-US" dirty="0" smtClean="0"/>
              <a:t>Worked with and learned from Pankhurst in Britain</a:t>
            </a:r>
          </a:p>
          <a:p>
            <a:pPr lvl="1"/>
            <a:r>
              <a:rPr lang="en-US" dirty="0" smtClean="0"/>
              <a:t>Non-violent, however more consistently confrontational with politicians</a:t>
            </a:r>
          </a:p>
          <a:p>
            <a:pPr lvl="1"/>
            <a:r>
              <a:rPr lang="en-US" dirty="0" smtClean="0"/>
              <a:t>Continued protests despite </a:t>
            </a:r>
            <a:r>
              <a:rPr lang="en-US" dirty="0" smtClean="0"/>
              <a:t>WWI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hlinkClick r:id="rId2"/>
              </a:rPr>
              <a:t>Iron Jawed Angels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Banners of the National Women’s Party (USA):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8600"/>
            <a:ext cx="110490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"</a:t>
            </a:r>
            <a:r>
              <a:rPr lang="en-US" dirty="0"/>
              <a:t>Democracy Should Begin at Home"</a:t>
            </a:r>
          </a:p>
          <a:p>
            <a:pPr lvl="0"/>
            <a:r>
              <a:rPr lang="en-US" dirty="0"/>
              <a:t>"The time has come to conquer or submit, for us there can be but one choice. We have made it." (quotation from Wilson)</a:t>
            </a:r>
          </a:p>
          <a:p>
            <a:pPr lvl="0"/>
            <a:r>
              <a:rPr lang="en-US" dirty="0"/>
              <a:t>"Mr. President, what will you do for woman suffrage?"</a:t>
            </a:r>
          </a:p>
          <a:p>
            <a:pPr lvl="0"/>
            <a:r>
              <a:rPr lang="en-US" dirty="0"/>
              <a:t>"Mr. President, how long must women wait for liberty?"</a:t>
            </a:r>
          </a:p>
          <a:p>
            <a:pPr lvl="0"/>
            <a:r>
              <a:rPr lang="en-US" dirty="0"/>
              <a:t>"We shall fight for the things which we have always carried nearest our hearts--for democracy, for the right of those who submit to authority to have a voice in their own governments." (quotation from Wilson)</a:t>
            </a:r>
          </a:p>
          <a:p>
            <a:pPr lvl="0"/>
            <a:r>
              <a:rPr lang="en-US" dirty="0"/>
              <a:t>"Kaiser Wilson, have you forgotten your sympathy with the poor Germans because they were not self-governed? 20,000,000 American women are not self-governed. Take the beam out of your own eye."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6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0400"/>
            <a:ext cx="11252200" cy="5516563"/>
          </a:xfrm>
        </p:spPr>
        <p:txBody>
          <a:bodyPr/>
          <a:lstStyle/>
          <a:p>
            <a:r>
              <a:rPr lang="en-US" dirty="0" smtClean="0"/>
              <a:t>Women in both countries were consistently ridiculed, jailed, and beaten / tortured for their insistence on the right to vote.</a:t>
            </a:r>
          </a:p>
          <a:p>
            <a:r>
              <a:rPr lang="en-US" dirty="0" smtClean="0"/>
              <a:t>The 19</a:t>
            </a:r>
            <a:r>
              <a:rPr lang="en-US" baseline="30000" dirty="0" smtClean="0"/>
              <a:t>th</a:t>
            </a:r>
            <a:r>
              <a:rPr lang="en-US" dirty="0" smtClean="0"/>
              <a:t> Amendment was passed June 4</a:t>
            </a:r>
            <a:r>
              <a:rPr lang="en-US" baseline="30000" dirty="0" smtClean="0"/>
              <a:t>th</a:t>
            </a:r>
            <a:r>
              <a:rPr lang="en-US" dirty="0" smtClean="0"/>
              <a:t> 1919 – USA</a:t>
            </a:r>
          </a:p>
          <a:p>
            <a:r>
              <a:rPr lang="en-US" dirty="0" smtClean="0"/>
              <a:t>1918 – Representation of the People Act (Britain: age 30 women /men 21)</a:t>
            </a:r>
          </a:p>
          <a:p>
            <a:r>
              <a:rPr lang="en-US" dirty="0" smtClean="0"/>
              <a:t>1928 – Amended Representation of the People Act (all at 21) </a:t>
            </a:r>
            <a:r>
              <a:rPr lang="en-US" smtClean="0"/>
              <a:t>- 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Suffrage</vt:lpstr>
      <vt:lpstr>Suffragists vs Suffragettes</vt:lpstr>
      <vt:lpstr>WSPU – Women’s Social and Political Union</vt:lpstr>
      <vt:lpstr>Alice Paul and the National Women’s Party - USA</vt:lpstr>
      <vt:lpstr>Banners of the National Women’s Party (USA):</vt:lpstr>
      <vt:lpstr>PowerPoint Presentation</vt:lpstr>
    </vt:vector>
  </TitlesOfParts>
  <Company>NPCSD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Suffrage</dc:title>
  <dc:creator>HS STUDENT</dc:creator>
  <cp:lastModifiedBy>Costello, Lynda</cp:lastModifiedBy>
  <cp:revision>8</cp:revision>
  <dcterms:created xsi:type="dcterms:W3CDTF">2016-02-25T16:39:21Z</dcterms:created>
  <dcterms:modified xsi:type="dcterms:W3CDTF">2019-03-07T12:37:22Z</dcterms:modified>
</cp:coreProperties>
</file>