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5" r:id="rId5"/>
    <p:sldId id="262" r:id="rId6"/>
    <p:sldId id="263" r:id="rId7"/>
    <p:sldId id="264" r:id="rId8"/>
    <p:sldId id="266" r:id="rId9"/>
    <p:sldId id="279" r:id="rId10"/>
    <p:sldId id="270" r:id="rId11"/>
    <p:sldId id="271" r:id="rId12"/>
    <p:sldId id="273" r:id="rId13"/>
    <p:sldId id="269" r:id="rId14"/>
    <p:sldId id="272" r:id="rId15"/>
    <p:sldId id="259" r:id="rId16"/>
    <p:sldId id="274" r:id="rId17"/>
    <p:sldId id="275" r:id="rId18"/>
    <p:sldId id="280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7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Pdq65lEYF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Depth of Field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841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625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How do you control </a:t>
            </a:r>
            <a:r>
              <a:rPr lang="en-US" sz="4800" dirty="0" smtClean="0"/>
              <a:t>the </a:t>
            </a:r>
            <a:r>
              <a:rPr lang="en-US" sz="4800" dirty="0"/>
              <a:t>depth of field</a:t>
            </a:r>
            <a:r>
              <a:rPr lang="en-US" sz="4800" dirty="0" smtClean="0"/>
              <a:t>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43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1. Aperture</a:t>
            </a:r>
          </a:p>
          <a:p>
            <a:pPr marL="0" indent="0">
              <a:buNone/>
            </a:pPr>
            <a:endParaRPr lang="en-US" sz="4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48" y="2916721"/>
            <a:ext cx="6151870" cy="3181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049" y="1719258"/>
            <a:ext cx="2071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(there are 3 ways)</a:t>
            </a:r>
          </a:p>
        </p:txBody>
      </p:sp>
    </p:spTree>
    <p:extLst>
      <p:ext uri="{BB962C8B-B14F-4D97-AF65-F5344CB8AC3E}">
        <p14:creationId xmlns:p14="http://schemas.microsoft.com/office/powerpoint/2010/main" val="13905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7008"/>
            <a:ext cx="8229600" cy="562915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5600" dirty="0" smtClean="0"/>
              <a:t>2. Focal Length</a:t>
            </a:r>
          </a:p>
          <a:p>
            <a:pPr marL="0" indent="0">
              <a:buNone/>
            </a:pPr>
            <a:r>
              <a:rPr lang="en-US" sz="4800" dirty="0"/>
              <a:t>-</a:t>
            </a:r>
            <a:r>
              <a:rPr lang="en-US" sz="4800" dirty="0" smtClean="0"/>
              <a:t>usually </a:t>
            </a:r>
            <a:r>
              <a:rPr lang="en-US" sz="4800" dirty="0"/>
              <a:t>represented in millimeters (mm), is the basic description of a photographic lens. It is </a:t>
            </a:r>
            <a:r>
              <a:rPr lang="en-US" sz="4800" dirty="0" smtClean="0"/>
              <a:t>a </a:t>
            </a:r>
            <a:r>
              <a:rPr lang="en-US" sz="4800" dirty="0"/>
              <a:t>calculation of </a:t>
            </a:r>
            <a:r>
              <a:rPr lang="en-US" sz="4800" dirty="0" smtClean="0"/>
              <a:t>the </a:t>
            </a:r>
            <a:r>
              <a:rPr lang="en-US" sz="4800" dirty="0"/>
              <a:t>optical distance from the point where light rays converge to form a sharp image of an </a:t>
            </a:r>
            <a:r>
              <a:rPr lang="en-US" sz="4800" dirty="0" smtClean="0"/>
              <a:t>object, </a:t>
            </a:r>
            <a:r>
              <a:rPr lang="en-US" sz="4800" dirty="0"/>
              <a:t>to the digital sensor or 35mm film at the focal plane in the camera.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14166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734421"/>
            <a:ext cx="886460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1754" y="19060"/>
            <a:ext cx="260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Focal Length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34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950"/>
            <a:ext cx="8229600" cy="5767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3. Distance from Subject</a:t>
            </a:r>
          </a:p>
          <a:p>
            <a:pPr marL="0" indent="0">
              <a:buNone/>
            </a:pPr>
            <a:r>
              <a:rPr lang="en-US" sz="3600" dirty="0" smtClean="0"/>
              <a:t>is exactly that, the </a:t>
            </a:r>
            <a:r>
              <a:rPr lang="en-US" sz="3600" dirty="0"/>
              <a:t>distance between the camera (lens) and the main subject</a:t>
            </a:r>
            <a:r>
              <a:rPr lang="en-US" sz="3600" dirty="0" smtClean="0"/>
              <a:t>. The </a:t>
            </a:r>
            <a:r>
              <a:rPr lang="en-US" sz="3600" dirty="0"/>
              <a:t>closer you are to your subject the shallower your depth of field will be. </a:t>
            </a:r>
            <a:r>
              <a:rPr lang="en-US" sz="3600" dirty="0" smtClean="0"/>
              <a:t>The farther you are to your subject, the greater your depth of field. If </a:t>
            </a:r>
            <a:r>
              <a:rPr lang="en-US" sz="3600" dirty="0"/>
              <a:t>you're looking to create soft </a:t>
            </a:r>
            <a:r>
              <a:rPr lang="en-US" sz="3600" dirty="0" smtClean="0"/>
              <a:t>backgrounds, </a:t>
            </a:r>
            <a:r>
              <a:rPr lang="en-US" sz="3600" dirty="0"/>
              <a:t>just get really close to your subject.</a:t>
            </a:r>
          </a:p>
        </p:txBody>
      </p:sp>
    </p:spTree>
    <p:extLst>
      <p:ext uri="{BB962C8B-B14F-4D97-AF65-F5344CB8AC3E}">
        <p14:creationId xmlns:p14="http://schemas.microsoft.com/office/powerpoint/2010/main" val="30903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Circles of Confusion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7" y="501805"/>
            <a:ext cx="8798312" cy="58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2" y="1091196"/>
            <a:ext cx="8736142" cy="32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74638"/>
            <a:ext cx="8351993" cy="55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510194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6104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What the what?? Is Depth of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3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Shooting Assignment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 </a:t>
            </a:r>
            <a:r>
              <a:rPr lang="en-US" dirty="0" smtClean="0"/>
              <a:t>Shoot </a:t>
            </a:r>
            <a:r>
              <a:rPr lang="en-US" dirty="0"/>
              <a:t>one roll of film that exhibits control over depth of field.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Portraits - shallow depth of field - use a large aperture, low f-stop number for a soft/out of focus background that eliminates distractions.  Create circles of confusion behind the subject.  Get close.  Use available light.  Use the rule of thirds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Landscapes - deep depth of field - use a small aperture, high f-stop number for a large area of focus.  Set up foreground, middle and background in view finder and focus on the middle of subject area.  Use the rule of thirds.  Use available light.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53" y="128673"/>
            <a:ext cx="8010222" cy="65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Types of Depth of Field (</a:t>
            </a:r>
            <a:r>
              <a:rPr lang="en-US" dirty="0" err="1" smtClean="0"/>
              <a:t>d.o.f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err="1" smtClean="0"/>
              <a:t>d.o.f</a:t>
            </a:r>
            <a:r>
              <a:rPr lang="en-US" dirty="0" smtClean="0"/>
              <a:t>. </a:t>
            </a:r>
            <a:r>
              <a:rPr lang="en-US" sz="1800" dirty="0" smtClean="0"/>
              <a:t>also called shallow focus </a:t>
            </a:r>
            <a:r>
              <a:rPr lang="en-US" dirty="0" smtClean="0"/>
              <a:t>- where only a select part of the image is in focus and the rest is blurry, creating circles of confusion.</a:t>
            </a:r>
          </a:p>
          <a:p>
            <a:r>
              <a:rPr lang="en-US" dirty="0" smtClean="0"/>
              <a:t>Deep </a:t>
            </a:r>
            <a:r>
              <a:rPr lang="en-US" dirty="0" err="1" smtClean="0"/>
              <a:t>d.o.f</a:t>
            </a:r>
            <a:r>
              <a:rPr lang="en-US" dirty="0"/>
              <a:t>. </a:t>
            </a:r>
            <a:r>
              <a:rPr lang="en-US" sz="1800" dirty="0"/>
              <a:t>also called </a:t>
            </a:r>
            <a:r>
              <a:rPr lang="en-US" sz="1800" dirty="0" smtClean="0"/>
              <a:t>deep focus </a:t>
            </a:r>
            <a:r>
              <a:rPr lang="en-US" dirty="0" smtClean="0"/>
              <a:t>- where a large area of the image is in focus, from the foreground to the background.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r>
              <a:rPr lang="en-US" i="1" dirty="0" smtClean="0"/>
              <a:t>shallow</a:t>
            </a:r>
            <a:r>
              <a:rPr lang="en-US" dirty="0" smtClean="0"/>
              <a:t> </a:t>
            </a:r>
            <a:r>
              <a:rPr lang="en-US" dirty="0" err="1" smtClean="0"/>
              <a:t>d.o.f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494" y="3948441"/>
            <a:ext cx="3867213" cy="2578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7"/>
            <a:ext cx="3465824" cy="2318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07701"/>
            <a:ext cx="3816203" cy="2528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85408"/>
            <a:ext cx="3990444" cy="26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9142" y="59506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Sally Mann, </a:t>
            </a:r>
            <a:r>
              <a:rPr lang="en-US" sz="3600" i="1" dirty="0" smtClean="0"/>
              <a:t>Candy Cigarette</a:t>
            </a:r>
            <a:r>
              <a:rPr lang="en-US" sz="3600" dirty="0" smtClean="0"/>
              <a:t>, 1989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66" y="135480"/>
            <a:ext cx="7413470" cy="59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r>
              <a:rPr lang="en-US" i="1" dirty="0"/>
              <a:t>d</a:t>
            </a:r>
            <a:r>
              <a:rPr lang="en-US" i="1" dirty="0" smtClean="0"/>
              <a:t>eep</a:t>
            </a:r>
            <a:r>
              <a:rPr lang="en-US" dirty="0" smtClean="0"/>
              <a:t> </a:t>
            </a:r>
            <a:r>
              <a:rPr lang="en-US" dirty="0" err="1" smtClean="0"/>
              <a:t>d.o.f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53" y="1417638"/>
            <a:ext cx="7343894" cy="48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3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5" y="619857"/>
            <a:ext cx="7379677" cy="55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4" y="390293"/>
            <a:ext cx="8479672" cy="56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77486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296</TotalTime>
  <Words>211</Words>
  <Application>Microsoft Office PowerPoint</Application>
  <PresentationFormat>On-screen Show (4:3)</PresentationFormat>
  <Paragraphs>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 Black </vt:lpstr>
      <vt:lpstr>Depth of Field</vt:lpstr>
      <vt:lpstr>What the what?? Is Depth of Field</vt:lpstr>
      <vt:lpstr>PowerPoint Presentation</vt:lpstr>
      <vt:lpstr>Two Types of Depth of Field (d.o.f.)</vt:lpstr>
      <vt:lpstr>Examples of shallow d.o.f.</vt:lpstr>
      <vt:lpstr>Sally Mann, Candy Cigarette, 1989</vt:lpstr>
      <vt:lpstr>Examples of deep d.o.f.</vt:lpstr>
      <vt:lpstr>PowerPoint Presentation</vt:lpstr>
      <vt:lpstr>PowerPoint Presentation</vt:lpstr>
      <vt:lpstr>How do you control the depth of field?</vt:lpstr>
      <vt:lpstr>PowerPoint Presentation</vt:lpstr>
      <vt:lpstr>PowerPoint Presentation</vt:lpstr>
      <vt:lpstr>PowerPoint Presentation</vt:lpstr>
      <vt:lpstr>PowerPoint Presentation</vt:lpstr>
      <vt:lpstr>Circles of Confusion</vt:lpstr>
      <vt:lpstr>PowerPoint Presentation</vt:lpstr>
      <vt:lpstr>PowerPoint Presentation</vt:lpstr>
      <vt:lpstr>PowerPoint Presentation</vt:lpstr>
      <vt:lpstr>PowerPoint Presentation</vt:lpstr>
      <vt:lpstr>Shooting Assignment #2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martin</dc:creator>
  <cp:lastModifiedBy>Martin, Todd</cp:lastModifiedBy>
  <cp:revision>30</cp:revision>
  <dcterms:created xsi:type="dcterms:W3CDTF">2013-10-17T23:22:18Z</dcterms:created>
  <dcterms:modified xsi:type="dcterms:W3CDTF">2018-10-11T18:25:13Z</dcterms:modified>
</cp:coreProperties>
</file>