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5179"/>
  </p:normalViewPr>
  <p:slideViewPr>
    <p:cSldViewPr snapToGrid="0">
      <p:cViewPr varScale="1">
        <p:scale>
          <a:sx n="77" d="100"/>
          <a:sy n="77" d="100"/>
        </p:scale>
        <p:origin x="13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114F9-66A7-42C9-A221-8D88B74EADA6}" type="datetimeFigureOut">
              <a:rPr lang="en-US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86D88-ED0A-4292-B828-15D76CEF7B3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86D88-ED0A-4292-B828-15D76CEF7B3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86D88-ED0A-4292-B828-15D76CEF7B3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86D88-ED0A-4292-B828-15D76CEF7B3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86D88-ED0A-4292-B828-15D76CEF7B3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5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86D88-ED0A-4292-B828-15D76CEF7B3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86D88-ED0A-4292-B828-15D76CEF7B3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76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86D88-ED0A-4292-B828-15D76CEF7B3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9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2307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5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6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10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2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3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45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76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95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81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41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  <p:sldLayoutId id="2147484581" r:id="rId12"/>
    <p:sldLayoutId id="2147484582" r:id="rId13"/>
    <p:sldLayoutId id="2147484583" r:id="rId14"/>
    <p:sldLayoutId id="2147484584" r:id="rId15"/>
    <p:sldLayoutId id="2147484585" r:id="rId16"/>
    <p:sldLayoutId id="21474845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Lebanon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Ann </a:t>
            </a:r>
          </a:p>
        </p:txBody>
      </p:sp>
      <p:pic>
        <p:nvPicPr>
          <p:cNvPr id="4" name="Picture 3" descr="Log in | Sign Up Upload Clip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2379">
            <a:off x="1330058" y="846803"/>
            <a:ext cx="4438736" cy="295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773" y="621056"/>
            <a:ext cx="5172792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The Geography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7773" y="3637265"/>
            <a:ext cx="7843135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Capital: Beirut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Location: Middle East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Neighboring countries: Syria and Israel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Bodies of water: Mediterranean Sea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7773" y="1328941"/>
            <a:ext cx="4791792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rial" charset="0"/>
              </a:rPr>
              <a:t>Climate: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</a:rPr>
              <a:t>Mediterranean; mild to cool, wet winters with hot, dry summers; the Lebanon Mountains experience heavy winter snows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65" y="568777"/>
            <a:ext cx="4802909" cy="3597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64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245" y="2068625"/>
            <a:ext cx="11462101" cy="403187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Nationality: Lebanese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Ethnic Groups: Arab 95%, Armenian 4%, other 1%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Languages: Arabic (official), French, English, Armenian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Religions: Muslims 54%, Christian 40.5%, Druze 5.6%, Jews, Baha’is, Buddhists, Hindus, and Mormons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Population: 6,184,701 (July 2015 est.)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Arial" charset="0"/>
              </a:rPr>
              <a:t>Population Growth Rate 0.86% (2015 est.)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738" y="458323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The People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37" y="458323"/>
            <a:ext cx="38862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42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810491"/>
            <a:ext cx="378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Government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4727" y="2306782"/>
            <a:ext cx="6276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Type: Republic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Prime Minister: </a:t>
            </a:r>
            <a:r>
              <a:rPr lang="en-US" sz="2400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Tammam</a:t>
            </a: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Salam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Independence: November 22, 1943 form the League of Nations mandate under French administration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National Symbol: cedar tree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National Colors: red, white, and green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1" y="633266"/>
            <a:ext cx="1270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6" y="852632"/>
            <a:ext cx="2794000" cy="290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86" y="4140616"/>
            <a:ext cx="35433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13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1" y="1015075"/>
            <a:ext cx="702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Traditional </a:t>
            </a:r>
            <a:r>
              <a:rPr lang="en-US" sz="3600">
                <a:solidFill>
                  <a:srgbClr val="0070C0"/>
                </a:solidFill>
              </a:rPr>
              <a:t>Lebanese Cuisines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1" y="1899259"/>
            <a:ext cx="935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Lebanese Cuisine usually include: Olive oil, herbs, garlic and lemon are typical flavors found in the Lebanese diet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Which also includes an abundance of starch, whole grain, fruits, vegetables, fresh fish, and sea food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92" y="3518596"/>
            <a:ext cx="3327399" cy="1911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6" y="180568"/>
            <a:ext cx="2440708" cy="1669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70" y="3468918"/>
            <a:ext cx="3140649" cy="19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6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6855" y="623455"/>
            <a:ext cx="542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Agriculture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1437" y="1558636"/>
            <a:ext cx="41771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Products: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Citrus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Grapes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Tomatoes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Apples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Vegetables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Potatoes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Olives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Tobacco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0273" y="1517072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Industries: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Banking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Tourism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Food Processing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Wine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Jewelry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Cement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Textiles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Oil Refining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Metal Fabricating 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7418" y="2620465"/>
            <a:ext cx="191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Labor Force: 1,628 Million</a:t>
            </a:r>
          </a:p>
        </p:txBody>
      </p:sp>
    </p:spTree>
    <p:extLst>
      <p:ext uri="{BB962C8B-B14F-4D97-AF65-F5344CB8AC3E}">
        <p14:creationId xmlns:p14="http://schemas.microsoft.com/office/powerpoint/2010/main" val="8849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1250" y="2689225"/>
            <a:ext cx="3236602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0225" y="602775"/>
            <a:ext cx="2782406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Imports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538" y="1625300"/>
            <a:ext cx="2782888" cy="30469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Commodities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Petroleum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Cars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medicinal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Clothing</a:t>
            </a:r>
          </a:p>
          <a:p>
            <a:r>
              <a:rPr lang="en-US" sz="2400" dirty="0">
                <a:solidFill>
                  <a:srgbClr val="0070C0"/>
                </a:solidFill>
                <a:latin typeface="Impac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2810" y="1944135"/>
            <a:ext cx="4400977" cy="258532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 charset="0"/>
              </a:rPr>
              <a:t>Meat and live animals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 charset="0"/>
              </a:rPr>
              <a:t>Consumer goods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 charset="0"/>
              </a:rPr>
              <a:t>Paper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 charset="0"/>
              </a:rPr>
              <a:t>Textile fabrics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 charset="0"/>
              </a:rPr>
              <a:t>Tabaco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 charset="0"/>
              </a:rPr>
              <a:t>Chemicals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56077" y="1625300"/>
            <a:ext cx="2782406" cy="30469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Italy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Germany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Russia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Greece</a:t>
            </a:r>
          </a:p>
        </p:txBody>
      </p:sp>
    </p:spTree>
    <p:extLst>
      <p:ext uri="{BB962C8B-B14F-4D97-AF65-F5344CB8AC3E}">
        <p14:creationId xmlns:p14="http://schemas.microsoft.com/office/powerpoint/2010/main" val="195981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4200" y="474989"/>
            <a:ext cx="2782406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Exports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3541" y="1298022"/>
            <a:ext cx="4121150" cy="42165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Commodifies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Jewelry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Base Metals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Consumer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Fruit and Vegetables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Tobacco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Construction minerals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Electric power machinery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Textile fibers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Paper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8013" y="1362075"/>
            <a:ext cx="2781300" cy="273921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Saudi Arabia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UAE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Syria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Iraq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South Africa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/>
              </a:rPr>
              <a:t>Switzerland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5957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54</TotalTime>
  <Words>289</Words>
  <Application>Microsoft Office PowerPoint</Application>
  <PresentationFormat>Widescreen</PresentationFormat>
  <Paragraphs>93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Impact</vt:lpstr>
      <vt:lpstr>Wingdings</vt:lpstr>
      <vt:lpstr>Main Event</vt:lpstr>
      <vt:lpstr>Lebanon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Khan, Ann</dc:creator>
  <cp:lastModifiedBy>HS STUDENT</cp:lastModifiedBy>
  <cp:revision>13</cp:revision>
  <dcterms:created xsi:type="dcterms:W3CDTF">2012-07-27T01:16:44Z</dcterms:created>
  <dcterms:modified xsi:type="dcterms:W3CDTF">2016-04-25T16:14:30Z</dcterms:modified>
</cp:coreProperties>
</file>